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35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3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1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D72EB-47E2-0546-AB7E-C512470788A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6BB9-92C4-0144-B48B-1515E1A6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c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c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6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12 at 2.5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64"/>
            <a:ext cx="9144000" cy="43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9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Karais</dc:creator>
  <cp:lastModifiedBy>Klinkova Katarina</cp:lastModifiedBy>
  <cp:revision>5</cp:revision>
  <dcterms:created xsi:type="dcterms:W3CDTF">2013-04-12T11:58:24Z</dcterms:created>
  <dcterms:modified xsi:type="dcterms:W3CDTF">2013-04-15T09:42:05Z</dcterms:modified>
</cp:coreProperties>
</file>